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301" r:id="rId2"/>
    <p:sldId id="268" r:id="rId3"/>
  </p:sldIdLst>
  <p:sldSz cx="9144000" cy="6858000" type="screen4x3"/>
  <p:notesSz cx="6797675" cy="9928225"/>
  <p:defaultTextStyle>
    <a:defPPr>
      <a:defRPr lang="ca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4" autoAdjust="0"/>
    <p:restoredTop sz="94676" autoAdjust="0"/>
  </p:normalViewPr>
  <p:slideViewPr>
    <p:cSldViewPr>
      <p:cViewPr varScale="1">
        <p:scale>
          <a:sx n="81" d="100"/>
          <a:sy n="81" d="100"/>
        </p:scale>
        <p:origin x="159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F45FB9-5C43-4A78-B881-16892413EB84}" type="datetimeFigureOut">
              <a:rPr lang="ca-ES"/>
              <a:pPr>
                <a:defRPr/>
              </a:pPr>
              <a:t>24/3/2020</a:t>
            </a:fld>
            <a:endParaRPr lang="ca-ES"/>
          </a:p>
        </p:txBody>
      </p:sp>
      <p:sp>
        <p:nvSpPr>
          <p:cNvPr id="4" name="Contenidor d'imatge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a-ES" noProof="0"/>
          </a:p>
        </p:txBody>
      </p:sp>
      <p:sp>
        <p:nvSpPr>
          <p:cNvPr id="5" name="Contenidor de notes 4"/>
          <p:cNvSpPr>
            <a:spLocks noGrp="1"/>
          </p:cNvSpPr>
          <p:nvPr>
            <p:ph type="body" sz="quarter" idx="3"/>
          </p:nvPr>
        </p:nvSpPr>
        <p:spPr>
          <a:xfrm>
            <a:off x="679450" y="4715867"/>
            <a:ext cx="5438775" cy="446842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a-ES" noProof="0"/>
              <a:t>Feu clic aquí per editar estils</a:t>
            </a:r>
          </a:p>
          <a:p>
            <a:pPr lvl="1"/>
            <a:r>
              <a:rPr lang="ca-ES" noProof="0"/>
              <a:t>Segon nivell</a:t>
            </a:r>
          </a:p>
          <a:p>
            <a:pPr lvl="2"/>
            <a:r>
              <a:rPr lang="ca-ES" noProof="0"/>
              <a:t>Tercer nivell</a:t>
            </a:r>
          </a:p>
          <a:p>
            <a:pPr lvl="3"/>
            <a:r>
              <a:rPr lang="ca-ES" noProof="0"/>
              <a:t>Quart nivell</a:t>
            </a:r>
          </a:p>
          <a:p>
            <a:pPr lvl="4"/>
            <a:r>
              <a:rPr lang="ca-ES" noProof="0"/>
              <a:t>Cinquè nivell</a:t>
            </a:r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4"/>
          </p:nvPr>
        </p:nvSpPr>
        <p:spPr>
          <a:xfrm>
            <a:off x="0" y="9430137"/>
            <a:ext cx="2946400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30137"/>
            <a:ext cx="2946400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E1D7D36-565C-42DC-BAA5-38FE7EAC760A}" type="slidenum">
              <a:rPr lang="ca-ES"/>
              <a:pPr>
                <a:defRPr/>
              </a:pPr>
              <a:t>‹N°›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448342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ol i comi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685800" y="3290400"/>
            <a:ext cx="7772400" cy="1252800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ca-ES" dirty="0"/>
              <a:t>Feu clic aquí per editar l'estil</a:t>
            </a:r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687600" y="4827600"/>
            <a:ext cx="7772400" cy="763200"/>
          </a:xfrm>
        </p:spPr>
        <p:txBody>
          <a:bodyPr/>
          <a:lstStyle>
            <a:lvl1pPr marL="0" indent="0" algn="ctr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dirty="0"/>
              <a:t>Feu clic aquí per editar l'estil de subtítols del patró</a:t>
            </a:r>
          </a:p>
        </p:txBody>
      </p:sp>
      <p:sp>
        <p:nvSpPr>
          <p:cNvPr id="5" name="Contenidor de número de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0E52C-687A-43C9-889F-7ECDE66034AF}" type="slidenum">
              <a:rPr lang="ca-ES"/>
              <a:pPr>
                <a:defRPr/>
              </a:pPr>
              <a:t>‹N°›</a:t>
            </a:fld>
            <a:endParaRPr lang="ca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r="57692"/>
          <a:stretch>
            <a:fillRect/>
          </a:stretch>
        </p:blipFill>
        <p:spPr bwMode="auto">
          <a:xfrm>
            <a:off x="6156176" y="365857"/>
            <a:ext cx="2376263" cy="470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tge 5" descr="catsalut_bn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923928" y="404664"/>
            <a:ext cx="1645171" cy="72008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48718"/>
          <a:stretch>
            <a:fillRect/>
          </a:stretch>
        </p:blipFill>
        <p:spPr bwMode="auto">
          <a:xfrm>
            <a:off x="611560" y="404664"/>
            <a:ext cx="2880319" cy="470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56400" y="2059201"/>
            <a:ext cx="8464072" cy="3674056"/>
          </a:xfrm>
        </p:spPr>
        <p:txBody>
          <a:bodyPr/>
          <a:lstStyle/>
          <a:p>
            <a:pPr lvl="0"/>
            <a:r>
              <a:rPr lang="ca-ES" dirty="0"/>
              <a:t>Feu clic aquí per editar estils</a:t>
            </a:r>
          </a:p>
          <a:p>
            <a:pPr lvl="1"/>
            <a:r>
              <a:rPr lang="ca-ES" dirty="0"/>
              <a:t>Segon nivell</a:t>
            </a:r>
          </a:p>
          <a:p>
            <a:pPr lvl="2"/>
            <a:r>
              <a:rPr lang="ca-ES" dirty="0"/>
              <a:t>Tercer nivell</a:t>
            </a:r>
          </a:p>
          <a:p>
            <a:pPr lvl="3"/>
            <a:r>
              <a:rPr lang="ca-ES" dirty="0"/>
              <a:t>Quart nivell</a:t>
            </a:r>
          </a:p>
          <a:p>
            <a:pPr lvl="4"/>
            <a:r>
              <a:rPr lang="ca-ES" dirty="0"/>
              <a:t>Cinquè nivell</a:t>
            </a:r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13"/>
          </p:nvPr>
        </p:nvSpPr>
        <p:spPr>
          <a:xfrm>
            <a:off x="356399" y="1268413"/>
            <a:ext cx="8571600" cy="428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 b="1"/>
            </a:lvl1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05A08-67EF-42FA-B2D7-F129028557BB}" type="slidenum">
              <a:rPr lang="ca-ES"/>
              <a:pPr>
                <a:defRPr/>
              </a:pPr>
              <a:t>‹N°›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ol i objectes sens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or recte 4"/>
          <p:cNvCxnSpPr/>
          <p:nvPr/>
        </p:nvCxnSpPr>
        <p:spPr>
          <a:xfrm>
            <a:off x="468313" y="1073150"/>
            <a:ext cx="838358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56400" y="2059200"/>
            <a:ext cx="8464072" cy="4106103"/>
          </a:xfrm>
        </p:spPr>
        <p:txBody>
          <a:bodyPr/>
          <a:lstStyle/>
          <a:p>
            <a:pPr lvl="0"/>
            <a:r>
              <a:rPr lang="ca-ES" dirty="0"/>
              <a:t>Feu clic aquí per editar estils</a:t>
            </a:r>
          </a:p>
          <a:p>
            <a:pPr lvl="1"/>
            <a:r>
              <a:rPr lang="ca-ES" dirty="0"/>
              <a:t>Segon nivell</a:t>
            </a:r>
          </a:p>
          <a:p>
            <a:pPr lvl="2"/>
            <a:r>
              <a:rPr lang="ca-ES" dirty="0"/>
              <a:t>Tercer nivell</a:t>
            </a:r>
          </a:p>
          <a:p>
            <a:pPr lvl="3"/>
            <a:r>
              <a:rPr lang="ca-ES" dirty="0"/>
              <a:t>Quart nivell</a:t>
            </a:r>
          </a:p>
          <a:p>
            <a:pPr lvl="4"/>
            <a:r>
              <a:rPr lang="ca-ES" dirty="0"/>
              <a:t>Cinquè nivell</a:t>
            </a:r>
          </a:p>
        </p:txBody>
      </p:sp>
      <p:sp>
        <p:nvSpPr>
          <p:cNvPr id="8" name="Contenidor de text 4"/>
          <p:cNvSpPr>
            <a:spLocks noGrp="1"/>
          </p:cNvSpPr>
          <p:nvPr>
            <p:ph type="body" sz="quarter" idx="13"/>
          </p:nvPr>
        </p:nvSpPr>
        <p:spPr>
          <a:xfrm>
            <a:off x="356399" y="1268413"/>
            <a:ext cx="8571600" cy="428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 b="1"/>
            </a:lvl1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4C178-56B2-465D-97C9-81630B99D754}" type="slidenum">
              <a:rPr lang="ca-ES"/>
              <a:pPr>
                <a:defRPr/>
              </a:pPr>
              <a:t>‹N°›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ol i objectes sense nivel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56400" y="2059200"/>
            <a:ext cx="8464072" cy="353003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ca-ES" dirty="0"/>
              <a:t>Feu clic aquí per editar estils</a:t>
            </a:r>
          </a:p>
        </p:txBody>
      </p:sp>
      <p:sp>
        <p:nvSpPr>
          <p:cNvPr id="7" name="Contenidor de text 4"/>
          <p:cNvSpPr>
            <a:spLocks noGrp="1"/>
          </p:cNvSpPr>
          <p:nvPr>
            <p:ph type="body" sz="quarter" idx="13"/>
          </p:nvPr>
        </p:nvSpPr>
        <p:spPr>
          <a:xfrm>
            <a:off x="356399" y="1268413"/>
            <a:ext cx="8571600" cy="428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 b="1"/>
            </a:lvl1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Contenidor de número de diapositiva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B49C0-E382-4498-A354-D5F5C6DBAB22}" type="slidenum">
              <a:rPr lang="ca-ES"/>
              <a:pPr>
                <a:defRPr/>
              </a:pPr>
              <a:t>‹N°›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s colum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356400" y="2059201"/>
            <a:ext cx="4038600" cy="367405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dirty="0"/>
              <a:t>Feu clic aquí per editar estils</a:t>
            </a:r>
          </a:p>
          <a:p>
            <a:pPr lvl="1"/>
            <a:r>
              <a:rPr lang="ca-ES" dirty="0"/>
              <a:t>Segon nivell</a:t>
            </a:r>
          </a:p>
          <a:p>
            <a:pPr lvl="2"/>
            <a:r>
              <a:rPr lang="ca-ES" dirty="0"/>
              <a:t>Tercer nivell</a:t>
            </a:r>
          </a:p>
          <a:p>
            <a:pPr lvl="3"/>
            <a:r>
              <a:rPr lang="ca-ES" dirty="0"/>
              <a:t>Quart nivell</a:t>
            </a:r>
          </a:p>
          <a:p>
            <a:pPr lvl="4"/>
            <a:r>
              <a:rPr lang="ca-ES" dirty="0"/>
              <a:t>Cinquè nivell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2059201"/>
            <a:ext cx="4038600" cy="367405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dirty="0"/>
              <a:t>Feu clic aquí per editar estils</a:t>
            </a:r>
          </a:p>
          <a:p>
            <a:pPr lvl="1"/>
            <a:r>
              <a:rPr lang="ca-ES" dirty="0"/>
              <a:t>Segon nivell</a:t>
            </a:r>
          </a:p>
          <a:p>
            <a:pPr lvl="2"/>
            <a:r>
              <a:rPr lang="ca-ES" dirty="0"/>
              <a:t>Tercer nivell</a:t>
            </a:r>
          </a:p>
          <a:p>
            <a:pPr lvl="3"/>
            <a:r>
              <a:rPr lang="ca-ES" dirty="0"/>
              <a:t>Quart nivell</a:t>
            </a:r>
          </a:p>
          <a:p>
            <a:pPr lvl="4"/>
            <a:r>
              <a:rPr lang="ca-ES" dirty="0"/>
              <a:t>Cinquè nivell</a:t>
            </a:r>
          </a:p>
        </p:txBody>
      </p:sp>
      <p:sp>
        <p:nvSpPr>
          <p:cNvPr id="9" name="Contenidor de text 4"/>
          <p:cNvSpPr>
            <a:spLocks noGrp="1"/>
          </p:cNvSpPr>
          <p:nvPr>
            <p:ph type="body" sz="quarter" idx="13"/>
          </p:nvPr>
        </p:nvSpPr>
        <p:spPr>
          <a:xfrm>
            <a:off x="356399" y="1268413"/>
            <a:ext cx="8571600" cy="428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 b="1"/>
            </a:lvl1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28C58-AA37-4D4F-9611-955E5177AFA6}" type="slidenum">
              <a:rPr lang="ca-ES"/>
              <a:pPr>
                <a:defRPr/>
              </a:pPr>
              <a:t>‹N°›</a:t>
            </a:fld>
            <a:endParaRPr lang="ca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print"/>
          <a:srcRect r="56961"/>
          <a:stretch>
            <a:fillRect/>
          </a:stretch>
        </p:blipFill>
        <p:spPr bwMode="auto">
          <a:xfrm>
            <a:off x="7020272" y="6288628"/>
            <a:ext cx="1656184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Contenidor de títol 1"/>
          <p:cNvSpPr>
            <a:spLocks noGrp="1"/>
          </p:cNvSpPr>
          <p:nvPr>
            <p:ph type="title"/>
          </p:nvPr>
        </p:nvSpPr>
        <p:spPr bwMode="auto">
          <a:xfrm>
            <a:off x="357188" y="573088"/>
            <a:ext cx="8570912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a-ES"/>
              <a:t>Feu clic aquí per editar l'estil</a:t>
            </a:r>
          </a:p>
        </p:txBody>
      </p:sp>
      <p:sp>
        <p:nvSpPr>
          <p:cNvPr id="1027" name="Contenidor de text 2"/>
          <p:cNvSpPr>
            <a:spLocks noGrp="1"/>
          </p:cNvSpPr>
          <p:nvPr>
            <p:ph type="body" idx="1"/>
          </p:nvPr>
        </p:nvSpPr>
        <p:spPr bwMode="auto">
          <a:xfrm>
            <a:off x="357188" y="2058988"/>
            <a:ext cx="8383587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2B21BAF-81C7-445E-844A-93A029151106}" type="slidenum">
              <a:rPr lang="ca-ES"/>
              <a:pPr>
                <a:defRPr/>
              </a:pPr>
              <a:t>‹N°›</a:t>
            </a:fld>
            <a:endParaRPr lang="ca-ES" dirty="0"/>
          </a:p>
        </p:txBody>
      </p:sp>
      <p:cxnSp>
        <p:nvCxnSpPr>
          <p:cNvPr id="8" name="Connector recte 7"/>
          <p:cNvCxnSpPr/>
          <p:nvPr/>
        </p:nvCxnSpPr>
        <p:spPr>
          <a:xfrm>
            <a:off x="468313" y="548680"/>
            <a:ext cx="838358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tge 6" descr="catsalut_bn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67944" y="6306909"/>
            <a:ext cx="1109853" cy="48577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 l="48653"/>
          <a:stretch>
            <a:fillRect/>
          </a:stretch>
        </p:blipFill>
        <p:spPr bwMode="auto">
          <a:xfrm>
            <a:off x="651892" y="6288628"/>
            <a:ext cx="197589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2" r:id="rId2"/>
    <p:sldLayoutId id="2147483677" r:id="rId3"/>
    <p:sldLayoutId id="2147483673" r:id="rId4"/>
    <p:sldLayoutId id="2147483674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C00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C0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C0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C0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C00000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C00000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C00000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C00000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C00000"/>
          </a:solidFill>
          <a:latin typeface="Arial" charset="0"/>
          <a:cs typeface="Arial" charset="0"/>
        </a:defRPr>
      </a:lvl9pPr>
    </p:titleStyle>
    <p:bodyStyle>
      <a:lvl1pPr marL="285750" indent="-28575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 2" pitchFamily="18" charset="2"/>
        <a:buChar char="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7925CDC-2907-401C-8EFF-189868F37116}"/>
              </a:ext>
            </a:extLst>
          </p:cNvPr>
          <p:cNvSpPr/>
          <p:nvPr/>
        </p:nvSpPr>
        <p:spPr>
          <a:xfrm>
            <a:off x="179512" y="4065197"/>
            <a:ext cx="2736304" cy="112304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Monitor BIS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Llit amb llenceria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Carro de cures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Prestatgeries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Moble de medicació i caixetins</a:t>
            </a:r>
            <a:endParaRPr lang="fr-FR" sz="13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9138FA-E491-40BB-85E4-DF152154827B}"/>
              </a:ext>
            </a:extLst>
          </p:cNvPr>
          <p:cNvSpPr/>
          <p:nvPr/>
        </p:nvSpPr>
        <p:spPr>
          <a:xfrm>
            <a:off x="179512" y="5653729"/>
            <a:ext cx="2736304" cy="5452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Sistema de vigilància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Telemetria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3FE100-5D3A-4DF7-983F-82D8A1FCD9BC}"/>
              </a:ext>
            </a:extLst>
          </p:cNvPr>
          <p:cNvSpPr/>
          <p:nvPr/>
        </p:nvSpPr>
        <p:spPr>
          <a:xfrm>
            <a:off x="3203846" y="3527109"/>
            <a:ext cx="3528392" cy="267184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CPAP d’un sol ús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Filtres antivirals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Tubuladures coarrugat a metres diàmetre 22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Tubuladures Oxilog, Weinmann, Hamilton, Philips…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Ventimasks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Monaghan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Càmeres inhalatòries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Set traqueostomia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Cànules de traqueosotmia (6 i 8)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Pegats de monitorització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Gel alcohòlic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Pegats de desfibril·lació adult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C4BA01-FDE2-4A10-96D2-6F91DCCA4A06}"/>
              </a:ext>
            </a:extLst>
          </p:cNvPr>
          <p:cNvSpPr/>
          <p:nvPr/>
        </p:nvSpPr>
        <p:spPr>
          <a:xfrm>
            <a:off x="6682678" y="3527109"/>
            <a:ext cx="2232247" cy="267184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Xeringues de 10, 20- 50 ml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Sets de vies centrals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Sets de vies centrals d’inserció perifèrica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Abocats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Connexions Y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Clau de 3 passos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Allargaderes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Gases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Esparadrap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Talles estèrils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Bates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B4CAB1-26C6-4599-AB51-38A5CAEA9D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6399" y="134625"/>
            <a:ext cx="8571600" cy="428400"/>
          </a:xfrm>
        </p:spPr>
        <p:txBody>
          <a:bodyPr/>
          <a:lstStyle/>
          <a:p>
            <a:r>
              <a:rPr lang="fr-FR" dirty="0" err="1">
                <a:solidFill>
                  <a:srgbClr val="C00000"/>
                </a:solidFill>
              </a:rPr>
              <a:t>Material</a:t>
            </a:r>
            <a:r>
              <a:rPr lang="fr-FR" dirty="0">
                <a:solidFill>
                  <a:srgbClr val="C00000"/>
                </a:solidFill>
              </a:rPr>
              <a:t> Vital Covid-19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5DC824-7A9D-4E05-A879-DBF79F38A08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40105A08-67EF-42FA-B2D7-F129028557BB}" type="slidenum">
              <a:rPr lang="ca-ES" smtClean="0"/>
              <a:pPr>
                <a:defRPr/>
              </a:pPr>
              <a:t>1</a:t>
            </a:fld>
            <a:endParaRPr lang="ca-E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578167-A27F-4EB7-9E7D-FDD81B725A59}"/>
              </a:ext>
            </a:extLst>
          </p:cNvPr>
          <p:cNvSpPr/>
          <p:nvPr/>
        </p:nvSpPr>
        <p:spPr>
          <a:xfrm>
            <a:off x="179512" y="1029196"/>
            <a:ext cx="2736304" cy="267184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Respirador</a:t>
            </a:r>
            <a:endParaRPr lang="es-ES" sz="1300" dirty="0">
              <a:solidFill>
                <a:schemeClr val="tx1"/>
              </a:solidFill>
            </a:endParaRP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Monitor</a:t>
            </a:r>
            <a:endParaRPr lang="es-ES" sz="1300" dirty="0">
              <a:solidFill>
                <a:schemeClr val="tx1"/>
              </a:solidFill>
            </a:endParaRP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Monitor BIS</a:t>
            </a:r>
            <a:endParaRPr lang="es-ES" sz="1300" dirty="0">
              <a:solidFill>
                <a:schemeClr val="tx1"/>
              </a:solidFill>
            </a:endParaRP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Desfibrilador</a:t>
            </a:r>
            <a:endParaRPr lang="es-ES" sz="1300" dirty="0">
              <a:solidFill>
                <a:schemeClr val="tx1"/>
              </a:solidFill>
            </a:endParaRP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Aspiració</a:t>
            </a:r>
            <a:endParaRPr lang="es-ES" sz="1300" dirty="0">
              <a:solidFill>
                <a:schemeClr val="tx1"/>
              </a:solidFill>
            </a:endParaRP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ECG</a:t>
            </a:r>
            <a:endParaRPr lang="es-ES" sz="1300" dirty="0">
              <a:solidFill>
                <a:schemeClr val="tx1"/>
              </a:solidFill>
            </a:endParaRP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Ecògraf</a:t>
            </a:r>
            <a:endParaRPr lang="es-ES" sz="1300" dirty="0">
              <a:solidFill>
                <a:schemeClr val="tx1"/>
              </a:solidFill>
            </a:endParaRP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Bomba d’infusió</a:t>
            </a:r>
            <a:endParaRPr lang="es-ES" sz="1300" dirty="0">
              <a:solidFill>
                <a:schemeClr val="tx1"/>
              </a:solidFill>
            </a:endParaRP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Rx portàtil</a:t>
            </a:r>
            <a:endParaRPr lang="es-ES" sz="1300" dirty="0">
              <a:solidFill>
                <a:schemeClr val="tx1"/>
              </a:solidFill>
            </a:endParaRP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Termòmetre</a:t>
            </a:r>
            <a:endParaRPr lang="es-ES" sz="1300" dirty="0">
              <a:solidFill>
                <a:schemeClr val="tx1"/>
              </a:solidFill>
            </a:endParaRP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Pulsioxímetre</a:t>
            </a:r>
            <a:endParaRPr lang="es-ES" sz="1300" dirty="0">
              <a:solidFill>
                <a:schemeClr val="tx1"/>
              </a:solidFill>
            </a:endParaRP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Tensiòmetre</a:t>
            </a:r>
            <a:endParaRPr lang="es-ES" sz="1300" dirty="0">
              <a:solidFill>
                <a:schemeClr val="tx1"/>
              </a:solidFill>
            </a:endParaRP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Videolaringoscopi</a:t>
            </a:r>
            <a:endParaRPr lang="fr-FR" sz="13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325C6D-B959-4BE7-A46E-04163D310FC8}"/>
              </a:ext>
            </a:extLst>
          </p:cNvPr>
          <p:cNvSpPr/>
          <p:nvPr/>
        </p:nvSpPr>
        <p:spPr>
          <a:xfrm>
            <a:off x="3203846" y="1029196"/>
            <a:ext cx="2891591" cy="209914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Oxigen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Aire medicinal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Equip d’alt flux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Ulleres nasals d’alt flux 3D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Caudalímetre, tub aspirador, coarrugat, manguera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Cabalímetres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Racords connectors (AFNORS / DRAEGUER)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Laringoscopis (mànec i pala)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fr-FR" sz="13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0AF314-F97B-41C1-A2B3-88D007351781}"/>
              </a:ext>
            </a:extLst>
          </p:cNvPr>
          <p:cNvSpPr/>
          <p:nvPr/>
        </p:nvSpPr>
        <p:spPr>
          <a:xfrm>
            <a:off x="179512" y="3789040"/>
            <a:ext cx="2736304" cy="2880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" sz="1600" b="1" dirty="0">
                <a:solidFill>
                  <a:schemeClr val="bg1"/>
                </a:solidFill>
              </a:rPr>
              <a:t>MOBILIARI</a:t>
            </a:r>
            <a:endParaRPr lang="fr-FR" sz="16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2E3BA8-93DF-4A30-A429-BF2EFBDB708F}"/>
              </a:ext>
            </a:extLst>
          </p:cNvPr>
          <p:cNvSpPr/>
          <p:nvPr/>
        </p:nvSpPr>
        <p:spPr>
          <a:xfrm>
            <a:off x="179512" y="5373216"/>
            <a:ext cx="2736304" cy="2880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" sz="1600" b="1" dirty="0">
                <a:solidFill>
                  <a:schemeClr val="bg1"/>
                </a:solidFill>
              </a:rPr>
              <a:t>INFORMÀTICA</a:t>
            </a:r>
            <a:endParaRPr lang="fr-FR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2F2D9D-7B2F-4270-9FAD-9BB5608ACC82}"/>
              </a:ext>
            </a:extLst>
          </p:cNvPr>
          <p:cNvSpPr/>
          <p:nvPr/>
        </p:nvSpPr>
        <p:spPr>
          <a:xfrm>
            <a:off x="6082365" y="1029196"/>
            <a:ext cx="2832560" cy="209914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t" anchorCtr="0"/>
          <a:lstStyle/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EPIs (bates impermeables, guants llargs, pantalles, FFP3, mascaretes quirúrgiques, bates, ulleres)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Portasèrum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Instrumental de cures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Carros per a material higiene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Trànsfers / Rollers</a:t>
            </a:r>
          </a:p>
          <a:p>
            <a:pPr marL="177800" lvl="0" indent="-1778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ca-ES" sz="1300" dirty="0">
                <a:solidFill>
                  <a:schemeClr val="tx1"/>
                </a:solidFill>
              </a:rPr>
              <a:t>Ambús</a:t>
            </a:r>
            <a:endParaRPr lang="fr-FR" sz="13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C898A8-E9EB-4CD1-A045-47ABCA3B5095}"/>
              </a:ext>
            </a:extLst>
          </p:cNvPr>
          <p:cNvSpPr/>
          <p:nvPr/>
        </p:nvSpPr>
        <p:spPr>
          <a:xfrm>
            <a:off x="179512" y="764704"/>
            <a:ext cx="2736304" cy="2880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bg1"/>
                </a:solidFill>
              </a:rPr>
              <a:t>ELECTROMEDICINA</a:t>
            </a:r>
            <a:endParaRPr lang="fr-FR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065253-C8F8-457F-881D-D63BC6196413}"/>
              </a:ext>
            </a:extLst>
          </p:cNvPr>
          <p:cNvSpPr/>
          <p:nvPr/>
        </p:nvSpPr>
        <p:spPr>
          <a:xfrm>
            <a:off x="3203846" y="764704"/>
            <a:ext cx="5711079" cy="2880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" sz="1600" b="1" dirty="0">
                <a:solidFill>
                  <a:schemeClr val="bg1"/>
                </a:solidFill>
              </a:rPr>
              <a:t>SUBMINISTRAMENT</a:t>
            </a:r>
            <a:endParaRPr lang="fr-FR" sz="1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595B75-A72E-4581-8A1D-FE8ABCE7BFAC}"/>
              </a:ext>
            </a:extLst>
          </p:cNvPr>
          <p:cNvSpPr/>
          <p:nvPr/>
        </p:nvSpPr>
        <p:spPr>
          <a:xfrm>
            <a:off x="3203846" y="3241594"/>
            <a:ext cx="5711079" cy="2880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" sz="1600" b="1" dirty="0">
                <a:solidFill>
                  <a:schemeClr val="bg1"/>
                </a:solidFill>
              </a:rPr>
              <a:t>FUNGIBLES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08922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6 Título"/>
          <p:cNvSpPr>
            <a:spLocks noGrp="1"/>
          </p:cNvSpPr>
          <p:nvPr>
            <p:ph type="ctrTitle"/>
          </p:nvPr>
        </p:nvSpPr>
        <p:spPr>
          <a:xfrm>
            <a:off x="685800" y="3290888"/>
            <a:ext cx="7772400" cy="1252537"/>
          </a:xfrm>
        </p:spPr>
        <p:txBody>
          <a:bodyPr/>
          <a:lstStyle/>
          <a:p>
            <a:pPr eaLnBrk="1" hangingPunct="1"/>
            <a:r>
              <a:rPr lang="es-ES" dirty="0">
                <a:latin typeface="Arial" charset="0"/>
                <a:cs typeface="Arial" charset="0"/>
              </a:rPr>
              <a:t>gencat.cat</a:t>
            </a:r>
            <a:endParaRPr lang="ca-ES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13547</TotalTime>
  <Words>187</Words>
  <Application>Microsoft Office PowerPoint</Application>
  <PresentationFormat>Affichage à l'écran (4:3)</PresentationFormat>
  <Paragraphs>65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Wingdings</vt:lpstr>
      <vt:lpstr>Wingdings 2</vt:lpstr>
      <vt:lpstr>Tema de l'Office</vt:lpstr>
      <vt:lpstr>Présentation PowerPoint</vt:lpstr>
      <vt:lpstr>gencat.cat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.</dc:creator>
  <cp:lastModifiedBy>Karin Marzac</cp:lastModifiedBy>
  <cp:revision>704</cp:revision>
  <cp:lastPrinted>2018-11-13T08:44:20Z</cp:lastPrinted>
  <dcterms:created xsi:type="dcterms:W3CDTF">2011-04-15T10:08:09Z</dcterms:created>
  <dcterms:modified xsi:type="dcterms:W3CDTF">2020-03-24T10:16:01Z</dcterms:modified>
</cp:coreProperties>
</file>